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060848"/>
            <a:ext cx="3841249" cy="269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849291" y="5085183"/>
            <a:ext cx="5684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VEGF-A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Sandwich-ELISA 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Biotinylated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polyclonal anti-mouse VEGF-A antibody 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Cat# 103-PABi03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for detection and recombinant human VEGF165 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Cat# 300-036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and mouse VEGF164 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Cat# M30-001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as standard. A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unbiotinylated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rabbit anti-mouse VEGF-A antibody was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capture antibody.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1573521" y="946655"/>
            <a:ext cx="59834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Sandwich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VEGF-A-Biotin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103-PABi03)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2014-04-11T11:38:37Z</dcterms:created>
  <dcterms:modified xsi:type="dcterms:W3CDTF">2015-04-14T06:14:25Z</dcterms:modified>
</cp:coreProperties>
</file>